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819" r:id="rId5"/>
    <p:sldMasterId id="2147483843" r:id="rId6"/>
    <p:sldMasterId id="2147484090" r:id="rId7"/>
    <p:sldMasterId id="2147484114" r:id="rId8"/>
    <p:sldMasterId id="2147484126" r:id="rId9"/>
    <p:sldMasterId id="2147484281" r:id="rId10"/>
    <p:sldMasterId id="2147484305" r:id="rId11"/>
    <p:sldMasterId id="2147484341" r:id="rId12"/>
    <p:sldMasterId id="2147484365" r:id="rId13"/>
    <p:sldMasterId id="2147484449" r:id="rId14"/>
    <p:sldMasterId id="2147484461" r:id="rId15"/>
    <p:sldMasterId id="2147484473" r:id="rId16"/>
    <p:sldMasterId id="2147484485" r:id="rId17"/>
    <p:sldMasterId id="2147484497" r:id="rId18"/>
    <p:sldMasterId id="2147484509" r:id="rId19"/>
    <p:sldMasterId id="2147484521" r:id="rId20"/>
    <p:sldMasterId id="2147484533" r:id="rId21"/>
    <p:sldMasterId id="2147484545" r:id="rId22"/>
    <p:sldMasterId id="2147484557" r:id="rId23"/>
    <p:sldMasterId id="2147484569" r:id="rId24"/>
    <p:sldMasterId id="2147484581" r:id="rId25"/>
  </p:sldMasterIdLst>
  <p:notesMasterIdLst>
    <p:notesMasterId r:id="rId141"/>
  </p:notesMasterIdLst>
  <p:sldIdLst>
    <p:sldId id="589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400" r:id="rId34"/>
    <p:sldId id="309" r:id="rId35"/>
    <p:sldId id="401" r:id="rId36"/>
    <p:sldId id="402" r:id="rId37"/>
    <p:sldId id="752" r:id="rId38"/>
    <p:sldId id="753" r:id="rId39"/>
    <p:sldId id="754" r:id="rId40"/>
    <p:sldId id="755" r:id="rId41"/>
    <p:sldId id="756" r:id="rId42"/>
    <p:sldId id="697" r:id="rId43"/>
    <p:sldId id="757" r:id="rId44"/>
    <p:sldId id="735" r:id="rId45"/>
    <p:sldId id="736" r:id="rId46"/>
    <p:sldId id="737" r:id="rId47"/>
    <p:sldId id="738" r:id="rId48"/>
    <p:sldId id="739" r:id="rId49"/>
    <p:sldId id="740" r:id="rId50"/>
    <p:sldId id="741" r:id="rId51"/>
    <p:sldId id="748" r:id="rId52"/>
    <p:sldId id="743" r:id="rId53"/>
    <p:sldId id="744" r:id="rId54"/>
    <p:sldId id="745" r:id="rId55"/>
    <p:sldId id="746" r:id="rId56"/>
    <p:sldId id="747" r:id="rId57"/>
    <p:sldId id="616" r:id="rId58"/>
    <p:sldId id="617" r:id="rId59"/>
    <p:sldId id="618" r:id="rId60"/>
    <p:sldId id="758" r:id="rId61"/>
    <p:sldId id="759" r:id="rId62"/>
    <p:sldId id="760" r:id="rId63"/>
    <p:sldId id="761" r:id="rId64"/>
    <p:sldId id="762" r:id="rId65"/>
    <p:sldId id="763" r:id="rId66"/>
    <p:sldId id="764" r:id="rId67"/>
    <p:sldId id="765" r:id="rId68"/>
    <p:sldId id="766" r:id="rId69"/>
    <p:sldId id="767" r:id="rId70"/>
    <p:sldId id="768" r:id="rId71"/>
    <p:sldId id="769" r:id="rId72"/>
    <p:sldId id="770" r:id="rId73"/>
    <p:sldId id="771" r:id="rId74"/>
    <p:sldId id="772" r:id="rId75"/>
    <p:sldId id="411" r:id="rId76"/>
    <p:sldId id="412" r:id="rId77"/>
    <p:sldId id="580" r:id="rId78"/>
    <p:sldId id="581" r:id="rId79"/>
    <p:sldId id="582" r:id="rId80"/>
    <p:sldId id="583" r:id="rId81"/>
    <p:sldId id="584" r:id="rId82"/>
    <p:sldId id="585" r:id="rId83"/>
    <p:sldId id="419" r:id="rId84"/>
    <p:sldId id="468" r:id="rId85"/>
    <p:sldId id="469" r:id="rId86"/>
    <p:sldId id="470" r:id="rId87"/>
    <p:sldId id="471" r:id="rId88"/>
    <p:sldId id="773" r:id="rId89"/>
    <p:sldId id="774" r:id="rId90"/>
    <p:sldId id="775" r:id="rId91"/>
    <p:sldId id="776" r:id="rId92"/>
    <p:sldId id="777" r:id="rId93"/>
    <p:sldId id="778" r:id="rId94"/>
    <p:sldId id="779" r:id="rId95"/>
    <p:sldId id="780" r:id="rId96"/>
    <p:sldId id="781" r:id="rId97"/>
    <p:sldId id="782" r:id="rId98"/>
    <p:sldId id="783" r:id="rId99"/>
    <p:sldId id="784" r:id="rId100"/>
    <p:sldId id="785" r:id="rId101"/>
    <p:sldId id="786" r:id="rId102"/>
    <p:sldId id="787" r:id="rId103"/>
    <p:sldId id="788" r:id="rId104"/>
    <p:sldId id="789" r:id="rId105"/>
    <p:sldId id="790" r:id="rId106"/>
    <p:sldId id="791" r:id="rId107"/>
    <p:sldId id="792" r:id="rId108"/>
    <p:sldId id="793" r:id="rId109"/>
    <p:sldId id="794" r:id="rId110"/>
    <p:sldId id="795" r:id="rId111"/>
    <p:sldId id="796" r:id="rId112"/>
    <p:sldId id="797" r:id="rId113"/>
    <p:sldId id="798" r:id="rId114"/>
    <p:sldId id="799" r:id="rId115"/>
    <p:sldId id="800" r:id="rId116"/>
    <p:sldId id="801" r:id="rId117"/>
    <p:sldId id="802" r:id="rId118"/>
    <p:sldId id="803" r:id="rId119"/>
    <p:sldId id="804" r:id="rId120"/>
    <p:sldId id="805" r:id="rId121"/>
    <p:sldId id="806" r:id="rId122"/>
    <p:sldId id="807" r:id="rId123"/>
    <p:sldId id="808" r:id="rId124"/>
    <p:sldId id="809" r:id="rId125"/>
    <p:sldId id="810" r:id="rId126"/>
    <p:sldId id="811" r:id="rId127"/>
    <p:sldId id="812" r:id="rId128"/>
    <p:sldId id="813" r:id="rId129"/>
    <p:sldId id="814" r:id="rId130"/>
    <p:sldId id="815" r:id="rId131"/>
    <p:sldId id="816" r:id="rId132"/>
    <p:sldId id="817" r:id="rId133"/>
    <p:sldId id="818" r:id="rId134"/>
    <p:sldId id="819" r:id="rId135"/>
    <p:sldId id="820" r:id="rId136"/>
    <p:sldId id="688" r:id="rId137"/>
    <p:sldId id="751" r:id="rId138"/>
    <p:sldId id="642" r:id="rId139"/>
    <p:sldId id="375" r:id="rId140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C14FF"/>
    <a:srgbClr val="CCFFCC"/>
    <a:srgbClr val="FFFF66"/>
    <a:srgbClr val="FFFF99"/>
    <a:srgbClr val="FFCC99"/>
    <a:srgbClr val="FFBF0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 showGuides="1">
      <p:cViewPr>
        <p:scale>
          <a:sx n="60" d="100"/>
          <a:sy n="60" d="100"/>
        </p:scale>
        <p:origin x="-147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38" Type="http://schemas.openxmlformats.org/officeDocument/2006/relationships/slide" Target="slides/slide11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28" Type="http://schemas.openxmlformats.org/officeDocument/2006/relationships/slide" Target="slides/slide103.xml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134" Type="http://schemas.openxmlformats.org/officeDocument/2006/relationships/slide" Target="slides/slide109.xml"/><Relationship Id="rId139" Type="http://schemas.openxmlformats.org/officeDocument/2006/relationships/slide" Target="slides/slide11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16" Type="http://schemas.openxmlformats.org/officeDocument/2006/relationships/slide" Target="slides/slide91.xml"/><Relationship Id="rId124" Type="http://schemas.openxmlformats.org/officeDocument/2006/relationships/slide" Target="slides/slide99.xml"/><Relationship Id="rId129" Type="http://schemas.openxmlformats.org/officeDocument/2006/relationships/slide" Target="slides/slide104.xml"/><Relationship Id="rId137" Type="http://schemas.openxmlformats.org/officeDocument/2006/relationships/slide" Target="slides/slide11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40" Type="http://schemas.openxmlformats.org/officeDocument/2006/relationships/slide" Target="slides/slide115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30" Type="http://schemas.openxmlformats.org/officeDocument/2006/relationships/slide" Target="slides/slide105.xml"/><Relationship Id="rId135" Type="http://schemas.openxmlformats.org/officeDocument/2006/relationships/slide" Target="slides/slide110.xml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14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63DB36D-28DC-49EA-BF44-D6272230B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779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5204930-7F4D-4A6B-BE7E-F4729CD0BD79}" type="slidenum">
              <a:rPr lang="it-IT" sz="1200" smtClean="0">
                <a:solidFill>
                  <a:srgbClr val="000000"/>
                </a:solidFill>
              </a:rPr>
              <a:pPr/>
              <a:t>57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84429376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6114623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3A3-054E-43D7-953F-B65DDE699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527144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4CAB-D252-40FE-8EC3-DA2D475772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303634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FC8A-03C6-4587-913B-CA7D934BAF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75311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D4D8-37A3-442E-B1D4-7DF5F1FEF3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79737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F2D-A178-4C99-A6EC-CBBF786F53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67803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C689-2C6B-42BC-8728-1A98BE4A82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435765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4AD-8044-46E7-B315-7F912523A5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213433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03EB-77FF-4765-B1B2-F80F9431B7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32332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4F56-221D-4B8F-A9D8-2DDC4E585F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666514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0BF5-367F-40EA-A6D3-5AC130FE89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702212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6420668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DF28-F971-49D6-B207-1B074B91151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098485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6969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193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502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5638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0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539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352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6815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640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3685-96BF-43A9-B997-F07E9C3480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2226975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3947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93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933021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294695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78529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31035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552679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776680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585493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95485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DD4A-0B64-42CB-A1C9-69A60741F2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9221758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95866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36631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536024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5E44-76C3-4BCB-BEC5-167FD72616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000584"/>
      </p:ext>
    </p:extLst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E89D-777A-4397-800E-6A832CE511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256150"/>
      </p:ext>
    </p:extLst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B061-379E-448A-BADE-FB6908B0F7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148173"/>
      </p:ext>
    </p:extLst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1EE-1CDB-4E87-B2F9-FB2A470EAF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872053"/>
      </p:ext>
    </p:extLst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D5ED1-CCAA-49E3-B6C9-F3B4784923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796506"/>
      </p:ext>
    </p:extLst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FDC1B-6980-44A9-A2FC-C5901249FA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099816"/>
      </p:ext>
    </p:extLst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E90E-7043-46C1-B586-7A26DDBB7EF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437281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CE4C-87D7-4183-AA9F-B2047F4296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435146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2F14-53AA-4A94-8733-79EFD048572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066729"/>
      </p:ext>
    </p:extLst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D4E6-7985-42FD-8752-AB57C450CF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614597"/>
      </p:ext>
    </p:extLst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52564-A96E-41AD-949D-076135C604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48709"/>
      </p:ext>
    </p:extLst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D4E7-2551-415B-9F52-13C1B7B7BD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828805"/>
      </p:ext>
    </p:extLst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C7CB-F75E-48AC-8664-49071D0054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293818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6F77B-6540-4C2A-9D06-0C859B3328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990083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DEEA-1E78-41E1-9842-89F8243932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6291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8F74-F5A3-4EDE-8C18-A9529BA01D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43183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45B6-102F-407C-90CA-B4BD1CC47C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097406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8868-4920-4F9C-B352-505699F7BB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398122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711B-4330-43C5-9961-5F8261A3B0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6186467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5DC25-8144-4F34-9041-4D4A768B98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301217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733A-302A-428C-ADFE-1BBB66B815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286467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6E56-535C-4416-B651-2DE45052D6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731113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2DEA-072F-4FF7-A4AF-6E082C6648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324816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FA4B5-FD5B-44F7-A0CB-ADFFB86009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259909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BEB7-1587-4EEE-A4E1-A4EF2453BED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084633"/>
      </p:ext>
    </p:extLst>
  </p:cSld>
  <p:clrMapOvr>
    <a:masterClrMapping/>
  </p:clrMapOvr>
  <p:transition>
    <p:blinds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AA3F7-3EE7-4255-9FC4-6633647662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070529"/>
      </p:ext>
    </p:extLst>
  </p:cSld>
  <p:clrMapOvr>
    <a:masterClrMapping/>
  </p:clrMapOvr>
  <p:transition>
    <p:blinds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E9F00-A0EB-4635-ADCF-97A892A02D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636648"/>
      </p:ext>
    </p:extLst>
  </p:cSld>
  <p:clrMapOvr>
    <a:masterClrMapping/>
  </p:clrMapOvr>
  <p:transition>
    <p:blinds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B209-19BD-4E1A-B6F0-50F96F936D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842662"/>
      </p:ext>
    </p:extLst>
  </p:cSld>
  <p:clrMapOvr>
    <a:masterClrMapping/>
  </p:clrMapOvr>
  <p:transition>
    <p:blinds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F28D0-72B8-47A4-A7FC-22B972F87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033994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43FE-B1C0-4BAB-8DE3-4E1737DB9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663009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4AEF-6962-4F99-935E-AF7D245FEE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644497"/>
      </p:ext>
    </p:extLst>
  </p:cSld>
  <p:clrMapOvr>
    <a:masterClrMapping/>
  </p:clrMapOvr>
  <p:transition>
    <p:blinds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260F-7AE4-4A94-A943-A3C8B95810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863331"/>
      </p:ext>
    </p:extLst>
  </p:cSld>
  <p:clrMapOvr>
    <a:masterClrMapping/>
  </p:clrMapOvr>
  <p:transition>
    <p:blinds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3A2F6-601F-4A26-BC8A-F89C80D9BB6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721858"/>
      </p:ext>
    </p:extLst>
  </p:cSld>
  <p:clrMapOvr>
    <a:masterClrMapping/>
  </p:clrMapOvr>
  <p:transition>
    <p:blinds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27E8-B219-490A-AFF7-5F52A6FDA7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622137"/>
      </p:ext>
    </p:extLst>
  </p:cSld>
  <p:clrMapOvr>
    <a:masterClrMapping/>
  </p:clrMapOvr>
  <p:transition>
    <p:blinds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9C08-262C-4CB8-956B-8DB5781492C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64513"/>
      </p:ext>
    </p:extLst>
  </p:cSld>
  <p:clrMapOvr>
    <a:masterClrMapping/>
  </p:clrMapOvr>
  <p:transition>
    <p:blinds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480D0-BB3A-4513-BB16-CA4C0CC29A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232979"/>
      </p:ext>
    </p:extLst>
  </p:cSld>
  <p:clrMapOvr>
    <a:masterClrMapping/>
  </p:clrMapOvr>
  <p:transition>
    <p:blinds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CD8E-149D-448A-9ABE-A424317287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622821"/>
      </p:ext>
    </p:extLst>
  </p:cSld>
  <p:clrMapOvr>
    <a:masterClrMapping/>
  </p:clrMapOvr>
  <p:transition spd="slow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1A87-4A86-4A54-A024-2F3FBC8C2A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584889"/>
      </p:ext>
    </p:extLst>
  </p:cSld>
  <p:clrMapOvr>
    <a:masterClrMapping/>
  </p:clrMapOvr>
  <p:transition spd="slow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F481-59A6-49D3-B0C9-96D3BDE58B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412924"/>
      </p:ext>
    </p:extLst>
  </p:cSld>
  <p:clrMapOvr>
    <a:masterClrMapping/>
  </p:clrMapOvr>
  <p:transition spd="slow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A3351-0669-4DB4-8A42-F482795D7CD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45547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07C6-1FE1-48E5-81B8-7EA8DFADCF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3965737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3567-5E86-45D9-B50D-9B0C8BF5F9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345304"/>
      </p:ext>
    </p:extLst>
  </p:cSld>
  <p:clrMapOvr>
    <a:masterClrMapping/>
  </p:clrMapOvr>
  <p:transition spd="slow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E210-7DB6-40F4-A812-233C78B9A1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825631"/>
      </p:ext>
    </p:extLst>
  </p:cSld>
  <p:clrMapOvr>
    <a:masterClrMapping/>
  </p:clrMapOvr>
  <p:transition spd="slow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E6E4-D43C-4F33-A10B-C5296A35B9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486812"/>
      </p:ext>
    </p:extLst>
  </p:cSld>
  <p:clrMapOvr>
    <a:masterClrMapping/>
  </p:clrMapOvr>
  <p:transition spd="slow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0F1-F2C6-4AE3-B146-F58641F862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091899"/>
      </p:ext>
    </p:extLst>
  </p:cSld>
  <p:clrMapOvr>
    <a:masterClrMapping/>
  </p:clrMapOvr>
  <p:transition spd="slow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C8A4-2329-4E81-8C08-04DDE2809B8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746262"/>
      </p:ext>
    </p:extLst>
  </p:cSld>
  <p:clrMapOvr>
    <a:masterClrMapping/>
  </p:clrMapOvr>
  <p:transition spd="slow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EDE2-0855-467B-BE95-81959E5D36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459157"/>
      </p:ext>
    </p:extLst>
  </p:cSld>
  <p:clrMapOvr>
    <a:masterClrMapping/>
  </p:clrMapOvr>
  <p:transition spd="slow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2E5E-3680-4553-90C0-7158B1B198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449169"/>
      </p:ext>
    </p:extLst>
  </p:cSld>
  <p:clrMapOvr>
    <a:masterClrMapping/>
  </p:clrMapOvr>
  <p:transition spd="slow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8403B-F928-4ECD-A288-CEE3B89260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395799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B1EB8-3B23-4656-A55C-D759202E71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636167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30BAD-8803-4AE0-8997-DBE5910D123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825688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D606-C7F8-442D-BB01-6EA961CE2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597330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22266-3FEE-42AC-9CF3-154AC9F784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497688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3EBD-75C3-40A2-9A73-A038F00CA8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324392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0AA63-997F-4CCB-8FAC-C6ECD901600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58825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73B5-358F-4A76-BBF0-7EB12378BF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630193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7D140-A9DA-4F8F-9A13-B49EA45464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423233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C193-C932-45D1-A582-B9C6CF61D3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165213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037F3-9E9A-444E-93A4-F1CB734647B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302037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6B790-1456-40E1-8E0F-806611BB1E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887076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C7CB-F75E-48AC-8664-49071D0054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368734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6F77B-6540-4C2A-9D06-0C859B3328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36051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6F1-F7BA-4F66-A164-088742EF5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4998335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DEEA-1E78-41E1-9842-89F8243932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397797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8F74-F5A3-4EDE-8C18-A9529BA01D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608668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45B6-102F-407C-90CA-B4BD1CC47C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93537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8868-4920-4F9C-B352-505699F7BB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942136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5DC25-8144-4F34-9041-4D4A768B98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765075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733A-302A-428C-ADFE-1BBB66B815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054215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6E56-535C-4416-B651-2DE45052D6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431609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2DEA-072F-4FF7-A4AF-6E082C6648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552301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FA4B5-FD5B-44F7-A0CB-ADFFB86009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248392"/>
      </p:ext>
    </p:extLst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62942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77897610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C7F6-5BAD-46C1-A38F-0A7A26AD1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00498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877528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179712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817929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395407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519369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998740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53706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815476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735968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12169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F127-049B-4C4D-A986-C51D20E044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222764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1575-2B3E-4872-8387-A254F20F7C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D1BF-2541-422C-AA4E-9A2D895C63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5239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BC66-39A2-46C7-8684-B5F96F1E6B8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31393-99E3-4197-96BA-5BDDBD2744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69801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09D9-200E-4BEA-8B5E-2D00DA169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400B-1458-4BE2-AD47-8A0C01B899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9873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29F7-35A5-4D60-8B45-B7AFC7F876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CE61-860F-4686-81F8-539449C354F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78266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8735-5305-4C85-B8FF-7670FD475E5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1024-628C-47BB-A0A7-6D3B2713EC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7358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10D38-AFBE-49B5-9FB5-3866908528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ED3E9-6F28-45BA-B489-29CFC61EF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6797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CA8AC-4596-4EF6-8719-939D270B8F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A1004-BAD1-4E9A-8176-B370232B7A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6132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28E6C-4571-447C-9FEF-B0B4BE4AF9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A8BA2-D2AB-4C22-98D2-92E2484EAC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3764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2CA58-6550-4AA8-8462-A0414BB832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107F-CD57-450F-B6C6-61AAD81AF5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0255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4A17B-A831-4A02-92BB-88082D37C5B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6EE11-5898-465C-B1DF-7571DE5550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200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FB2C-67ED-404A-8B03-51AD3CF640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947568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F12E-1E58-4E36-914F-32D07383D9B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A3271-5595-46A9-8FFC-F2CDC32B22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6263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3546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3562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2735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3525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3904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68549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4348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4788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61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3F56-8E31-4114-AA7B-1AB26AEAE48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20A3-3F00-48B4-B527-8FDEEFE5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699546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29037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1318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9857-6741-4AC3-815D-740717B8F9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55F5-6E7D-46CA-A458-3CE618A0F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5071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5971-15AD-49D0-981E-DF78D47C6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0784-F62E-44FE-AA5C-DF00FA833E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99232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B8B1-0F61-4015-84AF-0FCBA752AD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9DBC-126B-4676-8C1E-C182705A204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4118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2E69-B8CC-4B69-8E4B-4E2F1380DB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09A62-EC69-40BF-950A-FFBCC6B73C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7599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60864-F346-47AD-8142-E4294FB5E7D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97BA1-4601-4801-9A3C-87C3DA5CA6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02421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37890-B5B9-4571-A0CB-3565CBEB2C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5AEB-8D11-4CAF-AAFB-61BCE072FAD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58653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5058F-5478-4764-9163-F311286C58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126D-B486-4E21-B831-288EBB4C3A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50575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C258-B9FD-4670-AA93-7BD412A93A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CD7E-99FE-48C7-A24E-761B5587A8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09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4E92-AA32-4A88-B621-BC46091CD571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3D2A-7694-4755-B1E4-82DC65F2BB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710724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C2E6-259F-47F7-AF81-6EDB43D447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1A86B-68C4-4CCD-855D-0806CECA38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713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1783-7268-4CE2-9FF1-774243AEE2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14BE5-C1EB-4729-B7EB-13A87C3EE9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9519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3F6F3-7E2D-41B7-BFD9-65E9CCEE65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B57E0-08FF-4D11-BA27-3E1B2D6979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7900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951649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771525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70418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192471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693613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432840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5358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7095-9110-4560-9C52-B28A97E900BA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A517-7A45-4B37-A235-FF76F4973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7360731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457099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20729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31976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26209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16902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12596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2649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1793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00215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152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CD80-28BC-4DE7-9848-64A68838C94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E4D-0BED-47F5-AF34-32A2291035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438803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22538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9460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6257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08863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17591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4B80B-E9EC-4D28-8FED-CAADBC2D1D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8635D-50EB-421A-8295-74371C1D5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69446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8DAAA-A6BE-4916-82C4-0867D0E04C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628F9-89E3-4EC5-81B5-26F140AA9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61759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D06F-C099-4961-8496-B129B3A9458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61EF-D229-4DDE-A997-FCD4A4223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49088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5915A-8411-4340-B12B-261AD508CD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7CDEE-A6D4-435B-BD4A-8185C8B049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54557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32BBD-A85D-436C-B2ED-F439507547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2D83-E151-4D1C-8CA4-A368CEBFDD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103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25D0-E2B4-42A0-A8C5-4B94E4F54F5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89B4-4600-4816-B7F9-69847E9059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52976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936CC-2CC0-4A27-A41C-8847216703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7B0A-2850-44AD-8218-F308A4458E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82996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3425C-A59D-40AA-AEDA-F0622A27CF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77EA0-B156-4FDA-84F1-C39038070B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2913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352EB-DA9F-4FE6-902E-F217D4E68E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01230-2EDE-4D75-8437-60E6BD7116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4867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FE18-5672-4F07-AECD-549A7113FD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85BD-B751-40D2-B3A3-4F92AB8A9B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80952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5E656-0B1E-42EE-8DA7-6A55F6009A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AE395-5444-4C47-85FA-371C3D9801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30239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1F7F-2E68-4BA3-B336-445C9E137C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7107-58B9-492C-A469-92107C8E84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104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E41-A38A-4D93-8E9D-5E67D8204BB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80A0-11EF-429F-8532-56ACFBFA2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980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B4B2-AF53-450D-ABAA-E2C13F5A19C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6AF-7824-4168-89C2-BB3666BED1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944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12042069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7591-423B-4F09-B26F-D271BF2C68D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98113-C990-463D-9B96-019D3B9306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1441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EFB3-8D42-4D6D-A15E-438A7AC1B06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1CB2-6393-43B5-B28F-ABE051066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4212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7D42-EB2B-4FCE-A9D4-C5AB0B32629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B1F2-460B-4DE7-BFBC-87796AA527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9460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356F-BD05-4CC2-B65B-B46BE066E1B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A39A4-9285-4E0F-9264-EC57CB535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7625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CBAC-87EE-448E-9393-66DE0AB0C5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6837800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5DBA-AB41-4727-84D4-DF130ADCBE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42130193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C2D11-85B1-4018-9DB2-44D84547ED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83848894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F416-1B7C-44D0-8F10-A39AD7F5D0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9371344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77E9-2490-4F21-8C43-260906D9158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2643829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6777-E03A-4B38-B1EB-4226456A33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5083226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32839429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85A6-B43D-4078-93AA-C276051570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50689473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0E58-BF79-42A9-A228-C654433732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5054113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59048-7514-46DA-8D19-BE1D408713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25575165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24DAB-82FE-409E-9087-317F253599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62510071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61C4-4AAF-4C21-8CC2-3208726561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15825112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9348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5010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01834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46587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4043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4213474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80065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7651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62810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6292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1628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1468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7955-586C-4284-902C-94BC01BB4CC1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F402-504E-4D82-9C8F-31D9D140E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42607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9365-CA43-4A19-8076-4A203D2860A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F004-0F15-48EF-8C1B-FC0BD42AEA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270218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3FDB-5732-47B5-A645-C9C3FA278DF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5DAC-7DF4-409E-A493-A6D93111D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68247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7B98-D5ED-4386-A1B6-C100EA446B1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C9B0-A8E9-4F88-B422-E3A8294B8B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3608936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51484594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7129-52C1-45D0-95E8-28C1A907232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C8C6-9750-4B56-9737-48B34B0D66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726684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60AB-C3DA-4DA0-BDE7-0C13BA5BF29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A6E1-3DC1-4509-9E07-5E883558B2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29856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2DA1-CCAD-4F99-AC37-F951776078F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32C3-D4B7-42EB-9B36-E6CA9C6122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30503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689B-07DA-4DB3-9476-922A67CF73EA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B89D-470C-453D-BB7B-1FD911DBC5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061170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DBB6-7896-446D-8140-777F65F35A2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711F-6694-4935-A01F-CAE9D43BA9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322008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F17-E9F6-4195-89CC-F4BAB3760E3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B9ED-16B8-49A3-808F-E06983A68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848730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611A-4131-4D52-A3B0-B6836BD8CF3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FD0F-8469-41A0-ACD9-55907EA05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698220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8310-46D3-40B5-8602-60C55FD4829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B802-73E6-4588-81FD-7F98B9228F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3004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C538-D358-4A14-AA42-A7F11A89F5E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B498-EB60-46A8-8230-DD579024D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8712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DE2B-7232-44EE-953D-68BBDCCD6D7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7B7-BAA6-4E4D-A4C4-19B2AE0F37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301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4365599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8337-D535-49B9-9A96-1A5AEEF8268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1F17-54CB-459D-A1FF-CD4C66157C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9116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12332-201D-4F48-891B-2BB1A1769DF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0B45-FE68-49D9-A5ED-5B0B071CA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7698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3F77-8421-4BB3-925E-E7FA0FC5E09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81CD-F4BC-47B2-A586-5F3D0A19E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983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F85E-7A05-4AA6-87EA-695E269C4FF1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D3103-2114-4D32-A14D-73EDAE75D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7046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EB3E-E979-4141-9C1E-45368DACA02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F4F8-EB0C-425B-A24E-F545F334E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9488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C056-F42C-4960-BCA4-5CD00BECB77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838A-1F22-49A4-A88D-F59D60DF4F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5190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140D-2DA3-49C1-A6D1-91D2098D498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0586-4CED-471B-A659-0706D98D4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6687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72A4-B5A2-4A45-85F6-4679A52BE4E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02C8-0594-4CB9-B038-7C1EA3B9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1694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1A61-19A6-4CC9-90F2-08B7F6AE3DA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FCB2C-9601-4092-B97F-1948385F1F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892305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EA72-0DB3-4CC8-884F-9CC0B95541F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9BD6-1807-4674-B4E1-CD9AF08A93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550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28018651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56CAD-8BB8-4111-AC82-C759870AF15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B455-0991-40EA-8A23-2CAD0FC920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901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7825E-9AE5-4341-ABCA-280304C5F2A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92179-65AA-481A-A3F3-9C5A1992D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25348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0A34C-47B0-4A21-B4EA-C4D0DC174F4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32770-CB58-4C73-825C-F8AD598194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08830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C89E-0834-43E6-8AB6-45F8F0CB69A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E92D4-C5BC-4660-91C6-65AFCB38C3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34299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6DB9-CA45-4A34-8BC4-D8F3730030B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99554-80E3-4003-BB09-3835F6A96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3316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8FE7-818A-4664-96B6-DAA52F3866C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4F5A-C162-461E-A51F-C1C2EB4879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337097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0047-30B2-41EE-91E0-D38C9EEA0C2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A77A-89A1-44B4-9D14-1C0267632A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4011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FBBF-FF18-428D-9E1F-D6C7A0F919F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8A87-E7D8-4C8B-8500-72798699A2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0538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19321-F349-45A5-B63B-9F35CC313D1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DB17-EB47-4E57-9ECE-CF74F7306A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42607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B703D-2451-44C7-8F12-AEC3055171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66197598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83537948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C3660-F42E-4D79-8C1C-A1FB562F86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300154566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DA4D5-A9A3-48E8-AF97-B5B595E807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12148207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7F0C2-F109-48B2-9E7D-06227ECAA9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10183909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1B60B-1F0B-4160-A0CF-B6EA80AC02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38323795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FD27A-5999-4B87-8992-E93E039CAF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42929310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5F100-0765-46C2-8605-4CC62EDF07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12956014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BB2B3-F4D1-4EAF-8CAC-7B7CB3654D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25148503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DC13-AB08-434A-BF76-2E69DABE04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13139228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1CFFF-0B10-4F78-A934-88A5415A53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0702592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96D7-A8F5-4D98-ABBA-B12D58050C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76066664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1D37E671-87F4-4071-A768-D0284B77358A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1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60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5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64FE631E-EA8C-4FD9-BF1D-A3524430F25E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2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4FB6A191-C547-4FD2-BDE3-A4BB8AD1B858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49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9D4592AF-A75F-45F3-B50C-F7EB3EBFE029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00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fld id="{2327132A-50A1-4A9D-9EC0-31946E5843A3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70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fld id="{D7FBED29-89FF-4B75-9874-32C72A3104F1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47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4FB6A191-C547-4FD2-BDE3-A4BB8AD1B858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20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4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461150E-914B-4128-BB0D-D254A38567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72427C4-497F-43EE-A2A1-7F5A2D7E5AC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0FBA3E9-CAB5-47E4-87D6-741699A1D1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17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75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8D4F87-E3C5-453F-BF1B-CAE4E714A2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BCA5D7-BB7F-4C55-A8F1-51FA81D086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9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2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28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0052395-6863-4F91-8815-EDA68222161B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6DC9505-D038-4FAB-AAA5-50EC933F46E2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0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E2C655-FE9D-443D-B9AB-19E888BC076B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1BB42-6425-4C92-8F68-E4BD464F97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71E1CBE-87E3-4520-BA99-0CD0720C0C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DA4155B-3A61-4311-A317-531B4C67238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2B303B-8FFD-4B2C-A05B-5B941B1E71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828EC-7F16-44A4-B094-D6CEEDFF534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7EF95-5E85-44E8-987C-2CA0117E4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C0FE48-3A9B-4E50-A21A-FFBE39B35DC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B5D71-F10D-4493-A9B3-9BC2E8343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372BC9E-2615-430C-8944-AD7C0CD3B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9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9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61912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 </a:t>
            </a:r>
            <a:r>
              <a:rPr lang="ca-ES" sz="60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Sesta  domenica </a:t>
            </a:r>
            <a:endParaRPr lang="ca-ES" sz="60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6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di Pasqua</a:t>
            </a:r>
            <a:r>
              <a:rPr lang="ca-ES" sz="60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54000" y="5000625"/>
            <a:ext cx="4940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17 </a:t>
            </a:r>
            <a:r>
              <a:rPr lang="ca-ES" sz="4800" b="1" i="1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maggio </a:t>
            </a:r>
            <a:r>
              <a:rPr lang="ca-ES" sz="4800" b="1" i="1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2020</a:t>
            </a:r>
            <a:endParaRPr lang="ca-ES" sz="4800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9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5" descr="Gesù misericordios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insieme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a te.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2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roseto.com/photos/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5429250" y="1500188"/>
            <a:ext cx="3714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non m'importa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se uno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ride di me,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prstClr val="black"/>
                </a:solidFill>
                <a:latin typeface="Calibri"/>
                <a:cs typeface="Times New Roman" pitchFamily="18" charset="0"/>
              </a:rPr>
              <a:t>lui certamente non sa</a:t>
            </a: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7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Famigli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05575" cy="6858000"/>
          </a:xfrm>
          <a:prstGeom prst="rect">
            <a:avLst/>
          </a:prstGeom>
          <a:noFill/>
          <a:ln w="57150" cmpd="thinThick">
            <a:pattFill prst="wdUpDiag">
              <a:fgClr>
                <a:schemeClr val="accent1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6715125" y="928688"/>
            <a:ext cx="24288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del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gran regalo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che ebbi quel dì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0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5643563" y="1643063"/>
            <a:ext cx="30114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che dissi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al Signore così: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4451" name="Picture 10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58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143125" y="0"/>
            <a:ext cx="6429375" cy="1323975"/>
          </a:xfrm>
          <a:prstGeom prst="rect">
            <a:avLst/>
          </a:prstGeom>
          <a:solidFill>
            <a:srgbClr val="0066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Camminerò, camminerò sulla tua strada, Signor.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9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insieme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a te.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45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ttangolo 1"/>
          <p:cNvSpPr>
            <a:spLocks noChangeArrowheads="1"/>
          </p:cNvSpPr>
          <p:nvPr/>
        </p:nvSpPr>
        <p:spPr bwMode="auto">
          <a:xfrm>
            <a:off x="5000625" y="1643063"/>
            <a:ext cx="394176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A volte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son triste,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ma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mi guardo intorno,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5" descr="C:\Documents and Settings\GPiobeci\Documenti\Immagini\la Santa Messa\la messa 4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4890" b="2812"/>
          <a:stretch>
            <a:fillRect/>
          </a:stretch>
        </p:blipFill>
        <p:spPr bwMode="auto">
          <a:xfrm>
            <a:off x="142875" y="285750"/>
            <a:ext cx="4500563" cy="647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13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ttangolo 1"/>
          <p:cNvSpPr>
            <a:spLocks noChangeArrowheads="1"/>
          </p:cNvSpPr>
          <p:nvPr/>
        </p:nvSpPr>
        <p:spPr bwMode="auto">
          <a:xfrm>
            <a:off x="2928938" y="285750"/>
            <a:ext cx="6215062" cy="708025"/>
          </a:xfrm>
          <a:prstGeom prst="rect">
            <a:avLst/>
          </a:prstGeom>
          <a:solidFill>
            <a:srgbClr val="FFFF66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scopro il mondo e l'amor;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5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ttangolo 1"/>
          <p:cNvSpPr>
            <a:spLocks noChangeArrowheads="1"/>
          </p:cNvSpPr>
          <p:nvPr/>
        </p:nvSpPr>
        <p:spPr bwMode="auto">
          <a:xfrm>
            <a:off x="5786438" y="1500188"/>
            <a:ext cx="31242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son questi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i doni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che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fa a me,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21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ttangolo 1"/>
          <p:cNvSpPr>
            <a:spLocks noChangeArrowheads="1"/>
          </p:cNvSpPr>
          <p:nvPr/>
        </p:nvSpPr>
        <p:spPr bwMode="auto">
          <a:xfrm>
            <a:off x="5214938" y="1928813"/>
            <a:ext cx="3929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felice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ritorno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a cantar:</a:t>
            </a:r>
            <a:endParaRPr lang="it-IT" sz="40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25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143125" y="0"/>
            <a:ext cx="6429375" cy="1323975"/>
          </a:xfrm>
          <a:prstGeom prst="rect">
            <a:avLst/>
          </a:prstGeom>
          <a:solidFill>
            <a:srgbClr val="0066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Camminerò, camminerò sulla tua strada, Signor.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6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insieme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a te.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1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86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grande e misericordioso,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nel Signore risorto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riporti l'umanità alla speranza eterna,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accresci in noi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l'efficacia del mistero pasquale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la forza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questo sacramento di salvezza.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Cristo nostro Signore.	 	</a:t>
            </a:r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16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E con il tuo spirito. 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Vi benedica Dio onnipotente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Padre e Figlio e Spirito Santo.		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Amen. 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61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windoweb.it/desktop_foto/foto_primavera/foto_primavera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4314" y="1"/>
            <a:ext cx="3929062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5"/>
            <a:ext cx="4000500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50993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779" y="0"/>
            <a:ext cx="457244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4" y="714375"/>
            <a:ext cx="3357562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89" y="2643208"/>
            <a:ext cx="3643312" cy="132343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8" y="553404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1491948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23" r="25206" b="41666"/>
          <a:stretch/>
        </p:blipFill>
        <p:spPr>
          <a:xfrm>
            <a:off x="2339752" y="-15628"/>
            <a:ext cx="3812876" cy="67569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6"/>
            <a:ext cx="35718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0688" y="2071702"/>
            <a:ext cx="3571875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26360903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6"/>
            <a:ext cx="4143375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7" y="3071815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3693209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746153"/>
            <a:ext cx="9215437" cy="6143051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7" y="0"/>
            <a:ext cx="8429625" cy="2554545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xmlns="" val="1832718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1" y="0"/>
            <a:ext cx="87153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Dio, che ci hai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redenti nel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Cristo tuo Figlio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messo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morte per i nostri peccati e risuscitato alla vita immortale, confermaci con il tuo Spirito di verità, perché nella gioia che viene da te,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siamo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pronti a rispondere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chiunque ci domandi ragione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speranza che è in noi.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			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988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145" y="-9922"/>
            <a:ext cx="4572865" cy="6858000"/>
          </a:xfrm>
          <a:prstGeom prst="rect">
            <a:avLst/>
          </a:prstGeom>
        </p:spPr>
      </p:pic>
      <p:sp>
        <p:nvSpPr>
          <p:cNvPr id="27650" name="WordArt 5"/>
          <p:cNvSpPr>
            <a:spLocks noChangeArrowheads="1" noChangeShapeType="1" noTextEdit="1"/>
          </p:cNvSpPr>
          <p:nvPr/>
        </p:nvSpPr>
        <p:spPr bwMode="auto">
          <a:xfrm>
            <a:off x="323852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extLst>
      <p:ext uri="{BB962C8B-B14F-4D97-AF65-F5344CB8AC3E}">
        <p14:creationId xmlns:p14="http://schemas.microsoft.com/office/powerpoint/2010/main" xmlns="" val="367072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547AF9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In quei giorni, Filippo, sceso in una città della Samarìa, predicava loro il Cristo. E le folle, unanimi, prestavano attenzione alle parole di Filippo, sentendolo parlare e vedendo i segni che egli compiva. </a:t>
            </a:r>
          </a:p>
        </p:txBody>
      </p:sp>
    </p:spTree>
    <p:extLst>
      <p:ext uri="{BB962C8B-B14F-4D97-AF65-F5344CB8AC3E}">
        <p14:creationId xmlns:p14="http://schemas.microsoft.com/office/powerpoint/2010/main" xmlns="" val="1358251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142875" y="0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Infatti da molti indemoniati uscivano spiriti impuri, emettendo alte grida, e molti paralitici e storpi furono guariti. E vi fu grande gioia in quella città.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Frattanto gli apostoli, a Gerusalemme, seppero che la Samarìa aveva accolto la parola di Dio e inviarono a loro Pietro e Giovanni.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67535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Essi scesero e pregarono per loro perché ricevessero lo Spirito Santo; non era infatti ancora disceso sopra nessuno di loro, ma erano stati soltanto battezzati nel nome del Signore Gesù. Allora imponevano loro le mani e quelli ricevevano lo Spirito Santo.</a:t>
            </a:r>
          </a:p>
          <a:p>
            <a:pPr algn="just" eaLnBrk="0" hangingPunct="0"/>
            <a:endParaRPr lang="it-IT" sz="16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</a:p>
          <a:p>
            <a:pPr algn="just"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55967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7262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54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32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endParaRPr lang="ca-ES" sz="54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28688" y="2357438"/>
            <a:ext cx="8001000" cy="3786187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Acclamate Dio,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voi tutti della terra,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cantate la gloria del suo nome, dategli gloria con la lode.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Dite a Dio: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«Terribili sono le tue opere! 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57563" y="1428750"/>
            <a:ext cx="57864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Alleluia, </a:t>
            </a:r>
            <a:r>
              <a:rPr lang="it-IT" sz="4000" b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, alleluia.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796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2" grpId="0" animBg="1" autoUpdateAnimBg="0"/>
      <p:bldP spid="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85750" y="2214563"/>
            <a:ext cx="8501063" cy="3786187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 te si prostri tutta la terra,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 te canti inni,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canti al tuo nome».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Venite e vedete le opere di Dio, terribile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1B54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nel suo agire sugli uomini. </a:t>
            </a:r>
            <a:endParaRPr lang="ca-ES" sz="4000" b="1" i="1" dirty="0">
              <a:solidFill>
                <a:srgbClr val="1B54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14688" y="500063"/>
            <a:ext cx="57864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Alleluia, </a:t>
            </a:r>
            <a:r>
              <a:rPr lang="it-IT" sz="4000" b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, alleluia.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31973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42938" y="1857375"/>
            <a:ext cx="7286625" cy="440055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Egli cambiò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il mare in terraferma;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passarono a piedi il fiume: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per questo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in lui esultiamo di gioia.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Con la sua forza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domina in eterno. </a:t>
            </a:r>
            <a:endParaRPr lang="ca-ES" sz="4000" b="1" i="1" dirty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57563" y="500063"/>
            <a:ext cx="57864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Alleluia, </a:t>
            </a:r>
            <a:r>
              <a:rPr lang="it-IT" sz="4000" b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, alleluia.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89045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09600" y="1444625"/>
            <a:ext cx="8391525" cy="50165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Venite, ascoltate,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voi tutti che temete Dio, e narrerò quanto per me ha fatto. Sia benedetto Dio,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che non ha respinto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la mia preghiera,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non mi ha negato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la sua misericordia. 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57563" y="428625"/>
            <a:ext cx="57864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Alleluia, </a:t>
            </a:r>
            <a:r>
              <a:rPr lang="it-IT" sz="4000" b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alleluia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, alleluia.</a:t>
            </a:r>
            <a:endParaRPr lang="ca-ES" sz="4000" b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33300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62860" y="116632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30687" y="2348880"/>
            <a:ext cx="427327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uno mi ama,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osserverà la mia parola,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dice il Signore,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il Padre mio </a:t>
            </a:r>
            <a:endParaRPr lang="it-IT" sz="4000" b="1" i="1" dirty="0" smtClean="0">
              <a:solidFill>
                <a:srgbClr val="060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amerà </a:t>
            </a: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noi verremo a lui.</a:t>
            </a:r>
          </a:p>
        </p:txBody>
      </p:sp>
    </p:spTree>
    <p:extLst>
      <p:ext uri="{BB962C8B-B14F-4D97-AF65-F5344CB8AC3E}">
        <p14:creationId xmlns:p14="http://schemas.microsoft.com/office/powerpoint/2010/main" xmlns="" val="38410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357188" y="1214438"/>
            <a:ext cx="58578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cs typeface="+mn-cs"/>
              </a:rPr>
              <a:t>E con il tuo Spirito.</a:t>
            </a:r>
          </a:p>
          <a:p>
            <a:pPr eaLnBrk="0" hangingPunct="0"/>
            <a:endParaRPr lang="it-IT" sz="4000" b="1" smtClean="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Dal vangelo </a:t>
            </a: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secondo Giovanni.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cs typeface="+mn-cs"/>
              </a:rPr>
              <a:t>Gloria a te, o Signore.</a:t>
            </a:r>
          </a:p>
        </p:txBody>
      </p:sp>
      <p:pic>
        <p:nvPicPr>
          <p:cNvPr id="38915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1765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tempo, Gesù disse ai suoi discepoli: «Se mi amate, osserverete i miei comandamenti; e io pregherò il Padre ed egli vi darà un altro Paràclito perché rimanga con voi per sempre, lo Spirito della verità, che il mondo non può ricevere perché non lo vede e non lo conosce. Voi lo conoscete perché egli rimane presso di voi e sarà in voi.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648239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un'alba nuova,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risorto è Gesù: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142875" y="0"/>
            <a:ext cx="87868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vi lascerò orfani: verrò da voi. Ancora un poco e il mondo non mi vedrà più; voi invece mi vedrete, perché io vivo e voi vivrete. In quel giorno voi saprete che io sono nel Padre mio e voi in me e io in voi.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Chi accoglie i miei comandamenti e li osserva, questi è colui che mi ama. Chi ama me sarà amato dal Padre mio e anch’io lo amerò e mi manifesterò a lui».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608703"/>
      </p:ext>
    </p:extLst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05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6" t="8907" r="1625" b="12837"/>
          <a:stretch>
            <a:fillRect/>
          </a:stretch>
        </p:blipFill>
        <p:spPr bwMode="auto">
          <a:xfrm>
            <a:off x="0" y="0"/>
            <a:ext cx="591502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eaLnBrk="0" hangingPunct="0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198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35513161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localhost/download/immagini/11_Quar_Pasq/14_6Pasq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11"/>
          <a:stretch>
            <a:fillRect/>
          </a:stretch>
        </p:blipFill>
        <p:spPr bwMode="auto"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5380430"/>
      </p:ext>
    </p:extLst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Padre onnipotente,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creatore del cielo e della terra;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in Gesù Cristo,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 </a:t>
            </a:r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Spirito Santo,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nacque da Maria Vergine</a:t>
            </a:r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20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da morte;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al cielo,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alla destra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Dio Padre onnipotente;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là verrà a giudicare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vivi e i morti. </a:t>
            </a:r>
          </a:p>
        </p:txBody>
      </p:sp>
    </p:spTree>
    <p:extLst>
      <p:ext uri="{BB962C8B-B14F-4D97-AF65-F5344CB8AC3E}">
        <p14:creationId xmlns:p14="http://schemas.microsoft.com/office/powerpoint/2010/main" xmlns="" val="43380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Users\Fede\Desktop\ab_acqua_blue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prstClr val="black"/>
                  </a:solidFill>
                </a:ln>
                <a:solidFill>
                  <a:srgbClr val="4F81BD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676502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  <p:extLst>
      <p:ext uri="{BB962C8B-B14F-4D97-AF65-F5344CB8AC3E}">
        <p14:creationId xmlns:p14="http://schemas.microsoft.com/office/powerpoint/2010/main" xmlns="" val="1459704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Fede\Desktop\R_cascat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  <p:extLst>
      <p:ext uri="{BB962C8B-B14F-4D97-AF65-F5344CB8AC3E}">
        <p14:creationId xmlns:p14="http://schemas.microsoft.com/office/powerpoint/2010/main" xmlns="" val="2622853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danno la mano,</a:t>
            </a:r>
          </a:p>
        </p:txBody>
      </p:sp>
    </p:spTree>
    <p:extLst>
      <p:ext uri="{BB962C8B-B14F-4D97-AF65-F5344CB8AC3E}">
        <p14:creationId xmlns:p14="http://schemas.microsoft.com/office/powerpoint/2010/main" xmlns="" val="3028684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Chiesa canta: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alleluia,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Cristo Risorto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393494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ede\Desktop\moofushi_-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323254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682617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Fede\Desktop\Cielo_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  <p:extLst>
      <p:ext uri="{BB962C8B-B14F-4D97-AF65-F5344CB8AC3E}">
        <p14:creationId xmlns:p14="http://schemas.microsoft.com/office/powerpoint/2010/main" xmlns="" val="490501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312845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661580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28739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Users\Fede\Desktop\mareIM00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2844420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eterna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183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72010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Dona lo Spirito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 tutti noi,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pace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117638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f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9" descr="lu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143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f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28" descr="resus8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f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l'uomo rinasce a libertà,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1.bp.blogspot.com/-Jdn3L1HNRak/UbT4lNej1oI/AAAAAAAABkI/7gLLVIwFqjA/s640/10-gesu_buon_pas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8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434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7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46" name="Picture 2" descr="http://tuttiisalmi.files.wordpress.com/2011/09/sam_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21"/>
            <a:ext cx="5035012" cy="68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27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255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8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85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</a:t>
            </a: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333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49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96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1"/>
          <p:cNvSpPr>
            <a:spLocks noChangeArrowheads="1"/>
          </p:cNvSpPr>
          <p:nvPr/>
        </p:nvSpPr>
        <p:spPr bwMode="auto">
          <a:xfrm>
            <a:off x="2016134" y="5607051"/>
            <a:ext cx="7127785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3188" name="Rettangolo 3"/>
          <p:cNvSpPr>
            <a:spLocks noChangeArrowheads="1"/>
          </p:cNvSpPr>
          <p:nvPr/>
        </p:nvSpPr>
        <p:spPr bwMode="auto">
          <a:xfrm>
            <a:off x="500063" y="4500564"/>
            <a:ext cx="6284093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6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wallsave.com/wallpapers/1366x854/jesus-christ/1355708/jesus-christ-imagenes-de-gesu-fondos-1355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3" y="4786322"/>
            <a:ext cx="5646803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9319" y="2780928"/>
            <a:ext cx="6377708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xmlns="" val="117382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91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88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799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6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24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08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76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11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853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3729" y="552884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  <p:pic>
        <p:nvPicPr>
          <p:cNvPr id="7170" name="Picture 2" descr="http://www.cristianpastorelli.it/images/artesacra/Cena_di_Emmau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25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900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4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5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071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11" y="260653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83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gere.altervista.org/images%20due/Strada-S.Marco-360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1"/>
          <p:cNvSpPr>
            <a:spLocks noChangeArrowheads="1"/>
          </p:cNvSpPr>
          <p:nvPr/>
        </p:nvSpPr>
        <p:spPr bwMode="auto">
          <a:xfrm>
            <a:off x="1071563" y="1928813"/>
            <a:ext cx="79295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8800" b="1">
                <a:solidFill>
                  <a:prstClr val="black"/>
                </a:solidFill>
                <a:latin typeface="Calibri"/>
                <a:cs typeface="Times New Roman" pitchFamily="18" charset="0"/>
              </a:rPr>
              <a:t>CAMMINERO‘</a:t>
            </a:r>
            <a:endParaRPr lang="it-IT" sz="8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9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143125" y="0"/>
            <a:ext cx="6572250" cy="1323975"/>
          </a:xfrm>
          <a:prstGeom prst="rect">
            <a:avLst/>
          </a:prstGeom>
          <a:solidFill>
            <a:srgbClr val="0066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Camminerò, camminerò sulla tua strada, Signor.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7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insieme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a te.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1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ttangolo 2"/>
          <p:cNvSpPr>
            <a:spLocks noChangeArrowheads="1"/>
          </p:cNvSpPr>
          <p:nvPr/>
        </p:nvSpPr>
        <p:spPr bwMode="auto">
          <a:xfrm>
            <a:off x="6000750" y="1071563"/>
            <a:ext cx="31432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ero solo,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solo e stanco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del mondo,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7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6834188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57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ttangolo 2"/>
          <p:cNvSpPr>
            <a:spLocks noChangeArrowheads="1"/>
          </p:cNvSpPr>
          <p:nvPr/>
        </p:nvSpPr>
        <p:spPr bwMode="auto">
          <a:xfrm>
            <a:off x="6072188" y="1214438"/>
            <a:ext cx="22240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non c'era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l'amor,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6" descr="cammino11_bambino_che_pi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38" cy="6816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8573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1143000" y="0"/>
            <a:ext cx="7715250" cy="708025"/>
          </a:xfrm>
          <a:prstGeom prst="rect">
            <a:avLst/>
          </a:prstGeom>
          <a:solidFill>
            <a:srgbClr val="FF66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tante persone vidi intorno a me: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2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aegidien.de/Erstkommunion2007/IMG_3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2000250" y="0"/>
            <a:ext cx="5143500" cy="708025"/>
          </a:xfrm>
          <a:prstGeom prst="rect">
            <a:avLst/>
          </a:prstGeom>
          <a:solidFill>
            <a:srgbClr val="0066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sentivo cantare così: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7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143125" y="0"/>
            <a:ext cx="6429375" cy="1323975"/>
          </a:xfrm>
          <a:prstGeom prst="rect">
            <a:avLst/>
          </a:prstGeom>
          <a:solidFill>
            <a:srgbClr val="0066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Camminerò, camminerò sulla tua strada, Signor.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9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2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857875" y="1071563"/>
            <a:ext cx="328612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Dammi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la mano,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voglio restar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per sempre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insieme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a te.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0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adrelinguabologna.com/gallery3/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9190038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928688" y="142875"/>
            <a:ext cx="727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Io non capivo, ma rimasi a sentire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8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ttangolo 1"/>
          <p:cNvSpPr>
            <a:spLocks noChangeArrowheads="1"/>
          </p:cNvSpPr>
          <p:nvPr/>
        </p:nvSpPr>
        <p:spPr bwMode="auto">
          <a:xfrm>
            <a:off x="500063" y="1071563"/>
            <a:ext cx="40005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quando il Signor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mi parlò: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lui mi chiamava, chiamava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anche me 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08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M:\09 Presentazioni\Immagine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5143500" y="2428875"/>
            <a:ext cx="36782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e la mia risposta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>
                <a:solidFill>
                  <a:srgbClr val="000000"/>
                </a:solidFill>
                <a:latin typeface="Calibri"/>
                <a:cs typeface="Times New Roman" pitchFamily="18" charset="0"/>
              </a:rPr>
              <a:t>s'alzò: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lpaletto.com/cansiglio-strada-del-taffa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143125" y="0"/>
            <a:ext cx="5929313" cy="1323975"/>
          </a:xfrm>
          <a:prstGeom prst="rect">
            <a:avLst/>
          </a:prstGeom>
          <a:solidFill>
            <a:srgbClr val="0066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Camminerò, camminerò sulla tua strada, Signor.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4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2061</Words>
  <Application>Microsoft Office PowerPoint</Application>
  <PresentationFormat>Presentazione su schermo (4:3)</PresentationFormat>
  <Paragraphs>412</Paragraphs>
  <Slides>115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25</vt:i4>
      </vt:variant>
      <vt:variant>
        <vt:lpstr>Titoli diapositive</vt:lpstr>
      </vt:variant>
      <vt:variant>
        <vt:i4>115</vt:i4>
      </vt:variant>
    </vt:vector>
  </HeadingPairs>
  <TitlesOfParts>
    <vt:vector size="140" baseType="lpstr">
      <vt:lpstr>En blanco</vt:lpstr>
      <vt:lpstr>2_Struttura predefinita</vt:lpstr>
      <vt:lpstr>2_Tema di Office</vt:lpstr>
      <vt:lpstr>3_En blanco</vt:lpstr>
      <vt:lpstr>3_Tema di Office</vt:lpstr>
      <vt:lpstr>5_Tema di Office</vt:lpstr>
      <vt:lpstr>8_Tema di Office</vt:lpstr>
      <vt:lpstr>9_Tema di Office</vt:lpstr>
      <vt:lpstr>4_En blanco</vt:lpstr>
      <vt:lpstr>2_En blanco</vt:lpstr>
      <vt:lpstr>10_Tema di Office</vt:lpstr>
      <vt:lpstr>6_En blanco</vt:lpstr>
      <vt:lpstr>7_En blanco</vt:lpstr>
      <vt:lpstr>5_En blanco</vt:lpstr>
      <vt:lpstr>8_En blanco</vt:lpstr>
      <vt:lpstr>11_En blanco</vt:lpstr>
      <vt:lpstr>12_En blanco</vt:lpstr>
      <vt:lpstr>1_En blanco</vt:lpstr>
      <vt:lpstr>13_En blanco</vt:lpstr>
      <vt:lpstr>6_Tema di Office</vt:lpstr>
      <vt:lpstr>7_Tema di Office</vt:lpstr>
      <vt:lpstr>11_Tema di Office</vt:lpstr>
      <vt:lpstr>15_Tema di Office</vt:lpstr>
      <vt:lpstr>16_Tema di Office</vt:lpstr>
      <vt:lpstr>1_Tema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lastModifiedBy>Oreste</cp:lastModifiedBy>
  <cp:revision>163</cp:revision>
  <dcterms:created xsi:type="dcterms:W3CDTF">2004-04-04T15:15:34Z</dcterms:created>
  <dcterms:modified xsi:type="dcterms:W3CDTF">2020-02-12T05:46:44Z</dcterms:modified>
</cp:coreProperties>
</file>